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0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DC9AC8C-A134-49E6-A1C5-313C74F5184E}" type="datetimeFigureOut">
              <a:rPr lang="en-US" smtClean="0"/>
              <a:pPr/>
              <a:t>8/28/11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4073675C-8E09-48FC-A38C-2CA7310B17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46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be1mfr1c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D167C5DA-D630-482D-83E6-04AE7F1765F0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6F3B847-8C73-463F-AB7C-31C9E8D6B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428652-ECF2-4E8E-A9EB-C51BBD69A186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3B5AA-FF3B-44FB-89B3-B856809C2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66CAA1-2D07-48D6-8C04-2ED20853272F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7B11C-4A53-4B13-90A2-BC9685CE1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DAC85B-8A2B-466E-8DB0-0AD3B64D861E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FA867-5D8F-4C25-BAA6-326B605E5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4E11A1-3052-4722-8127-85F23AB93648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D57F2-5555-4A00-B550-29F20019D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50A273-384D-42BD-BA3A-1FC67BE2E77D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E7BCB-2F6C-46D1-852E-929F24E56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F7BB8C-D286-493E-819D-3D368B4FB793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F95E5-F741-4CF2-B73E-665B4E6F33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5B9840-6CAC-4519-8E10-3A42E4CB3BD2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BEAA2-1CC7-447D-A97C-8A4FDB4CB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CC38EE-01E6-4F22-9E76-5E20D72F4BB6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3D27C-AFD0-451F-A383-52EFA21F6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6FC271-CD79-40AD-AF88-2B332161BE4E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6477A-79E1-428A-A791-118ADF980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7B11A3-BF87-4D40-813E-D2E44A4C9006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6DCA5-8BE5-41B2-863E-F27A43AE9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e1mfr1c[1]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2DDC781A-643F-49FF-8E19-C4F529D1DA64}" type="datetime1">
              <a:rPr lang="en-US" smtClean="0"/>
              <a:pPr/>
              <a:t>8/28/11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F2CF8595-7210-4B7A-B774-16B638EF5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desas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geography/" TargetMode="External"/><Relationship Id="rId4" Type="http://schemas.openxmlformats.org/officeDocument/2006/relationships/hyperlink" Target="http://www.kidsgeo.com/" TargetMode="External"/><Relationship Id="rId5" Type="http://schemas.openxmlformats.org/officeDocument/2006/relationships/hyperlink" Target="http://www.stratalogica.com/NystromDigital/home/login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kids.nationalgeographic.com/kid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ssonplanet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algeographic.com/" TargetMode="External"/><Relationship Id="rId4" Type="http://schemas.openxmlformats.org/officeDocument/2006/relationships/hyperlink" Target="http://www.nationalatlas.gov/" TargetMode="External"/><Relationship Id="rId5" Type="http://schemas.openxmlformats.org/officeDocument/2006/relationships/hyperlink" Target="http://maps.google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desa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b="1" dirty="0" smtClean="0"/>
              <a:t>Geography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b="1" dirty="0" smtClean="0"/>
              <a:t>Fall </a:t>
            </a:r>
            <a:r>
              <a:rPr lang="en-US" sz="4400" b="1" dirty="0" smtClean="0"/>
              <a:t>2011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What is Geography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framework for the study of our world</a:t>
            </a:r>
          </a:p>
          <a:p>
            <a:r>
              <a:rPr lang="en-US" sz="4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nswers questions about our planet</a:t>
            </a:r>
          </a:p>
          <a:p>
            <a:r>
              <a:rPr lang="en-US" sz="40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entered on people and where and how they live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696200" cy="838200"/>
          </a:xfrm>
        </p:spPr>
        <p:txBody>
          <a:bodyPr/>
          <a:lstStyle/>
          <a:p>
            <a:r>
              <a:rPr lang="en-US" sz="5400" b="1" dirty="0" smtClean="0"/>
              <a:t>Two Types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696200" cy="5334000"/>
          </a:xfrm>
        </p:spPr>
        <p:txBody>
          <a:bodyPr>
            <a:normAutofit lnSpcReduction="10000"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Physical Geography</a:t>
            </a:r>
          </a:p>
          <a:p>
            <a:pPr lvl="1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Landforms</a:t>
            </a:r>
          </a:p>
          <a:p>
            <a:pPr lvl="1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Bodies of water</a:t>
            </a:r>
          </a:p>
          <a:p>
            <a:pPr lvl="1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Climate</a:t>
            </a:r>
          </a:p>
          <a:p>
            <a:pPr lvl="1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Weather</a:t>
            </a:r>
          </a:p>
          <a:p>
            <a:pPr lvl="1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Plant and animal life</a:t>
            </a:r>
          </a:p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Cultural Geography</a:t>
            </a:r>
          </a:p>
          <a:p>
            <a:pPr lvl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How people interact with the environment</a:t>
            </a:r>
          </a:p>
          <a:p>
            <a:pPr lvl="2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Urban and rural life</a:t>
            </a:r>
          </a:p>
          <a:p>
            <a:pPr lvl="2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Demographics</a:t>
            </a:r>
          </a:p>
          <a:p>
            <a:pPr lvl="2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Ethnic groups</a:t>
            </a:r>
          </a:p>
          <a:p>
            <a:pPr lvl="2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Economics </a:t>
            </a:r>
          </a:p>
          <a:p>
            <a:pPr lvl="2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Politics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Geography Standards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/>
              <a:t>Location</a:t>
            </a:r>
          </a:p>
          <a:p>
            <a:r>
              <a:rPr lang="en-US" dirty="0" smtClean="0"/>
              <a:t>Places And Regions</a:t>
            </a:r>
          </a:p>
          <a:p>
            <a:r>
              <a:rPr lang="en-US" dirty="0" smtClean="0"/>
              <a:t>Physical Systems</a:t>
            </a:r>
          </a:p>
          <a:p>
            <a:r>
              <a:rPr lang="en-US" dirty="0" smtClean="0"/>
              <a:t>Human Systems</a:t>
            </a:r>
          </a:p>
          <a:p>
            <a:r>
              <a:rPr lang="en-US" dirty="0" smtClean="0"/>
              <a:t>Environment and Society</a:t>
            </a:r>
          </a:p>
          <a:p>
            <a:r>
              <a:rPr lang="en-US" dirty="0" smtClean="0"/>
              <a:t>Uses of Geography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10200" y="5943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hlinkClick r:id="rId2"/>
              </a:rPr>
              <a:t>www.pdesas.org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Geographers Tools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590800"/>
          </a:xfrm>
        </p:spPr>
        <p:txBody>
          <a:bodyPr/>
          <a:lstStyle/>
          <a:p>
            <a:r>
              <a:rPr lang="en-US" dirty="0" smtClean="0"/>
              <a:t>Maps</a:t>
            </a:r>
          </a:p>
          <a:p>
            <a:pPr lvl="1"/>
            <a:r>
              <a:rPr lang="en-US" dirty="0" smtClean="0"/>
              <a:t>Two dimensional</a:t>
            </a:r>
          </a:p>
          <a:p>
            <a:pPr lvl="3">
              <a:buNone/>
            </a:pPr>
            <a:endParaRPr lang="en-US" sz="800" dirty="0" smtClean="0"/>
          </a:p>
          <a:p>
            <a:r>
              <a:rPr lang="en-US" dirty="0" smtClean="0"/>
              <a:t>Globes</a:t>
            </a:r>
          </a:p>
          <a:p>
            <a:pPr lvl="1"/>
            <a:r>
              <a:rPr lang="en-US" dirty="0" smtClean="0"/>
              <a:t>Three dimensional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23622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95000"/>
                  </a:schemeClr>
                </a:solidFill>
              </a:rPr>
              <a:t>Past</a:t>
            </a:r>
            <a:endParaRPr lang="en-US" sz="4000" b="1" dirty="0">
              <a:solidFill>
                <a:schemeClr val="accent3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2286000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95000"/>
                  </a:schemeClr>
                </a:solidFill>
              </a:rPr>
              <a:t>Present</a:t>
            </a:r>
            <a:endParaRPr lang="en-US" sz="4000" b="1" dirty="0">
              <a:solidFill>
                <a:schemeClr val="accent3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334000"/>
            <a:ext cx="594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95000"/>
                  </a:schemeClr>
                </a:solidFill>
              </a:rPr>
              <a:t>Google Maps</a:t>
            </a:r>
          </a:p>
          <a:p>
            <a:r>
              <a:rPr lang="en-US" sz="3200" dirty="0">
                <a:solidFill>
                  <a:schemeClr val="accent3">
                    <a:lumMod val="9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3">
                    <a:lumMod val="95000"/>
                  </a:schemeClr>
                </a:solidFill>
              </a:rPr>
              <a:t>Multi-dimensional</a:t>
            </a:r>
            <a:endParaRPr lang="en-US" sz="2800" dirty="0">
              <a:solidFill>
                <a:schemeClr val="accent3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Learning Experiences in Elementary School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514600"/>
          </a:xfrm>
        </p:spPr>
        <p:txBody>
          <a:bodyPr/>
          <a:lstStyle/>
          <a:p>
            <a:r>
              <a:rPr lang="en-US" dirty="0" smtClean="0"/>
              <a:t>Interactive</a:t>
            </a:r>
          </a:p>
          <a:p>
            <a:r>
              <a:rPr lang="en-US" dirty="0" smtClean="0"/>
              <a:t>Relevant/Integral</a:t>
            </a:r>
          </a:p>
          <a:p>
            <a:r>
              <a:rPr lang="en-US" dirty="0" smtClean="0"/>
              <a:t>Practical </a:t>
            </a:r>
          </a:p>
          <a:p>
            <a:r>
              <a:rPr lang="en-US" dirty="0" smtClean="0"/>
              <a:t>Fun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52600" y="4876800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http://kids.nationalgeographic.com/kids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4600" y="53340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http://www.enchantedlearning.com/geography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52800" y="5791200"/>
            <a:ext cx="2672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http://www.kidsgeo.com/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6248400"/>
            <a:ext cx="6252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http://</a:t>
            </a:r>
            <a:r>
              <a:rPr lang="en-US" dirty="0" err="1" smtClean="0">
                <a:hlinkClick r:id="rId5"/>
              </a:rPr>
              <a:t>www.stratalogica.com/NystromDigital/home/login.html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5400" b="1" dirty="0" smtClean="0"/>
              <a:t>Map Skills 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Locate places on maps and globes</a:t>
            </a:r>
          </a:p>
          <a:p>
            <a:pPr lvl="1"/>
            <a:r>
              <a:rPr lang="en-US" sz="2400" dirty="0" smtClean="0"/>
              <a:t>Identify continents</a:t>
            </a:r>
          </a:p>
          <a:p>
            <a:pPr lvl="1"/>
            <a:r>
              <a:rPr lang="en-US" sz="2400" dirty="0" smtClean="0"/>
              <a:t>Identify hemispheres</a:t>
            </a:r>
          </a:p>
          <a:p>
            <a:r>
              <a:rPr lang="en-US" sz="2800" dirty="0" smtClean="0"/>
              <a:t>Know where they are</a:t>
            </a:r>
          </a:p>
          <a:p>
            <a:pPr lvl="1"/>
            <a:r>
              <a:rPr lang="en-US" sz="2400" dirty="0" smtClean="0"/>
              <a:t>Find compass points</a:t>
            </a:r>
          </a:p>
          <a:p>
            <a:pPr lvl="1"/>
            <a:r>
              <a:rPr lang="en-US" sz="2400" dirty="0" smtClean="0"/>
              <a:t>Use scale and compute distance</a:t>
            </a:r>
          </a:p>
          <a:p>
            <a:r>
              <a:rPr lang="en-US" sz="2800" dirty="0" smtClean="0"/>
              <a:t>Interpret maps and symbols</a:t>
            </a:r>
          </a:p>
          <a:p>
            <a:pPr lvl="1"/>
            <a:r>
              <a:rPr lang="en-US" sz="2400" dirty="0" smtClean="0"/>
              <a:t>Use a map key</a:t>
            </a:r>
          </a:p>
          <a:p>
            <a:pPr lvl="1"/>
            <a:r>
              <a:rPr lang="en-US" sz="2400" dirty="0" smtClean="0"/>
              <a:t>Explain map symbols</a:t>
            </a:r>
          </a:p>
          <a:p>
            <a:r>
              <a:rPr lang="en-US" sz="2800" dirty="0" smtClean="0"/>
              <a:t>Compare maps and make inferences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01000" y="6477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p.203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71272" y="0"/>
            <a:ext cx="317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http://www.lessonplanet.com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Resources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www.pdesas.org</a:t>
            </a:r>
            <a:r>
              <a:rPr lang="en-US" dirty="0" smtClean="0"/>
              <a:t> – Pennsylvania 	Geography Standards</a:t>
            </a:r>
          </a:p>
          <a:p>
            <a:r>
              <a:rPr lang="en-US" dirty="0" smtClean="0">
                <a:hlinkClick r:id="rId3"/>
              </a:rPr>
              <a:t>www.nationalgeographic.com</a:t>
            </a:r>
            <a:r>
              <a:rPr lang="en-US" dirty="0" smtClean="0"/>
              <a:t> – atlas, publications, etc..</a:t>
            </a:r>
          </a:p>
          <a:p>
            <a:r>
              <a:rPr lang="en-US" dirty="0" smtClean="0">
                <a:hlinkClick r:id="rId4"/>
              </a:rPr>
              <a:t>www.nationalatlas.gov</a:t>
            </a:r>
            <a:r>
              <a:rPr lang="en-US" dirty="0" smtClean="0"/>
              <a:t> – download maps and make your own</a:t>
            </a:r>
          </a:p>
          <a:p>
            <a:r>
              <a:rPr lang="en-US" dirty="0" smtClean="0">
                <a:hlinkClick r:id="rId5"/>
              </a:rPr>
              <a:t>http://maps.google.com</a:t>
            </a:r>
            <a:r>
              <a:rPr lang="en-US" dirty="0" smtClean="0"/>
              <a:t> – create and customize maps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331</TotalTime>
  <Words>185</Words>
  <Application>Microsoft Macintosh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Geography</vt:lpstr>
      <vt:lpstr>What is Geography</vt:lpstr>
      <vt:lpstr>Two Types</vt:lpstr>
      <vt:lpstr>Geography Standards</vt:lpstr>
      <vt:lpstr>Geographers Tools</vt:lpstr>
      <vt:lpstr>Learning Experiences in Elementary School</vt:lpstr>
      <vt:lpstr>Map Skills </vt:lpstr>
      <vt:lpstr>Resources</vt:lpstr>
    </vt:vector>
  </TitlesOfParts>
  <Company>Holy Family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rparmigiani</dc:creator>
  <cp:lastModifiedBy>Rosemary Parmigiani</cp:lastModifiedBy>
  <cp:revision>27</cp:revision>
  <dcterms:created xsi:type="dcterms:W3CDTF">2010-10-20T01:52:01Z</dcterms:created>
  <dcterms:modified xsi:type="dcterms:W3CDTF">2011-08-28T18:34:51Z</dcterms:modified>
</cp:coreProperties>
</file>